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93" r:id="rId2"/>
    <p:sldId id="257" r:id="rId3"/>
    <p:sldId id="295" r:id="rId4"/>
    <p:sldId id="311" r:id="rId5"/>
    <p:sldId id="313" r:id="rId6"/>
    <p:sldId id="312" r:id="rId7"/>
    <p:sldId id="314" r:id="rId8"/>
    <p:sldId id="315" r:id="rId9"/>
    <p:sldId id="316" r:id="rId10"/>
    <p:sldId id="319" r:id="rId11"/>
    <p:sldId id="320" r:id="rId12"/>
    <p:sldId id="321" r:id="rId13"/>
    <p:sldId id="317" r:id="rId14"/>
    <p:sldId id="318" r:id="rId15"/>
    <p:sldId id="305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72" autoAdjust="0"/>
    <p:restoredTop sz="93874" autoAdjust="0"/>
  </p:normalViewPr>
  <p:slideViewPr>
    <p:cSldViewPr>
      <p:cViewPr>
        <p:scale>
          <a:sx n="60" d="100"/>
          <a:sy n="60" d="100"/>
        </p:scale>
        <p:origin x="-3072" y="-11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fld id="{5B5EFD3F-49EB-40D0-A0FE-BA84CFC397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423A0-4EED-4063-819C-8585C8941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7DB5A-B31C-4ED8-91EC-F05EC243F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21F3C-244D-415D-B259-1074C85C9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6D770-519E-4BD6-9883-1D5645CC0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EDF73-9A6E-47CC-8763-C5F1A5D28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5E710-ED2D-4844-8FBD-62B464118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AD1C9-69D5-4A3B-9A4D-B213A7DE6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523DE-1CBF-4835-A461-17EA40315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6A3BC-A3D6-4567-AFF5-9B57F6F3A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9DB8A-E042-4CC1-9C64-2B52B9770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929F1295-EFC3-4AD3-8AAE-F1BBE6366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41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Secure Operating Stuff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Lesson </a:t>
            </a:r>
            <a:r>
              <a:rPr lang="en-US" dirty="0" smtClean="0"/>
              <a:t>“like” 7 (a)</a:t>
            </a:r>
            <a:r>
              <a:rPr lang="en-US" dirty="0" smtClean="0"/>
              <a:t>: </a:t>
            </a:r>
            <a:r>
              <a:rPr lang="en-US" dirty="0" smtClean="0"/>
              <a:t>Virtualization</a:t>
            </a:r>
          </a:p>
        </p:txBody>
      </p:sp>
    </p:spTree>
    <p:extLst>
      <p:ext uri="{BB962C8B-B14F-4D97-AF65-F5344CB8AC3E}">
        <p14:creationId xmlns:p14="http://schemas.microsoft.com/office/powerpoint/2010/main" val="183522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Five Concerns from </a:t>
            </a:r>
            <a:r>
              <a:rPr lang="en-US" dirty="0" err="1" smtClean="0"/>
              <a:t>Bratus</a:t>
            </a:r>
            <a:r>
              <a:rPr lang="en-US" dirty="0" smtClean="0"/>
              <a:t> et 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Weaknesses in remote management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Increase in management cost (the VM and the host)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Creeping Guest to Host APIs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Information Flow Policy (see “Virtual Machines, Virtual Security”)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Conflation of two issues – the provider and the monitor…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28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Machine, Virtual Security?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really a nice little article that forces you to think about isolation – if we split everything up, we need to make holes to use the systems…</a:t>
            </a:r>
          </a:p>
          <a:p>
            <a:r>
              <a:rPr lang="en-US" dirty="0" smtClean="0"/>
              <a:t>How many OS </a:t>
            </a:r>
            <a:r>
              <a:rPr lang="en-US" dirty="0" err="1" smtClean="0"/>
              <a:t>vulns</a:t>
            </a:r>
            <a:r>
              <a:rPr lang="en-US" dirty="0" smtClean="0"/>
              <a:t> really relied on exploits of the privilege system? How many relied on </a:t>
            </a:r>
            <a:r>
              <a:rPr lang="en-US" i="1" dirty="0" smtClean="0"/>
              <a:t>incorrect</a:t>
            </a:r>
            <a:r>
              <a:rPr lang="en-US" dirty="0"/>
              <a:t> </a:t>
            </a:r>
            <a:r>
              <a:rPr lang="en-US" dirty="0" smtClean="0"/>
              <a:t>privileges?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1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think we can do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81200"/>
            <a:ext cx="7086600" cy="3875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901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that said…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Virtualization Can Help </a:t>
            </a:r>
            <a:endParaRPr lang="en-US" dirty="0" smtClean="0"/>
          </a:p>
          <a:p>
            <a:pPr lvl="1"/>
            <a:r>
              <a:rPr lang="en-US" dirty="0" smtClean="0"/>
              <a:t>Malware </a:t>
            </a:r>
            <a:r>
              <a:rPr lang="en-US" dirty="0" smtClean="0"/>
              <a:t>Analysis</a:t>
            </a:r>
          </a:p>
          <a:p>
            <a:pPr lvl="1"/>
            <a:r>
              <a:rPr lang="en-US" dirty="0" smtClean="0"/>
              <a:t>Rollback/trusted monitor</a:t>
            </a:r>
          </a:p>
          <a:p>
            <a:pPr lvl="1"/>
            <a:r>
              <a:rPr lang="en-US" dirty="0" smtClean="0"/>
              <a:t>“Disposable” computing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2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also…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Virtualization Can </a:t>
            </a:r>
            <a:r>
              <a:rPr lang="en-US" dirty="0" smtClean="0"/>
              <a:t>Hurt</a:t>
            </a:r>
          </a:p>
          <a:p>
            <a:pPr lvl="1"/>
            <a:r>
              <a:rPr lang="en-US" dirty="0" smtClean="0"/>
              <a:t>Rootkits</a:t>
            </a:r>
            <a:endParaRPr lang="en-US" dirty="0" smtClean="0"/>
          </a:p>
          <a:p>
            <a:pPr lvl="1"/>
            <a:r>
              <a:rPr lang="en-US" dirty="0" smtClean="0"/>
              <a:t>Covert Channels</a:t>
            </a:r>
          </a:p>
          <a:p>
            <a:pPr lvl="1"/>
            <a:r>
              <a:rPr lang="en-US" dirty="0" smtClean="0"/>
              <a:t>Escape from the VMM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648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you’re interested (will help but is not required reading – good reference) read </a:t>
            </a:r>
            <a:r>
              <a:rPr lang="en-US" dirty="0" smtClean="0"/>
              <a:t>“Intel Virtualization Technology: Hardware Support for Efficient Processor Virtualization</a:t>
            </a:r>
            <a:r>
              <a:rPr lang="en-US" dirty="0" smtClean="0"/>
              <a:t>”</a:t>
            </a:r>
          </a:p>
          <a:p>
            <a:r>
              <a:rPr lang="en-US" dirty="0"/>
              <a:t>For the exam, must read “VM-based security overkill: a lament for applied systems security </a:t>
            </a:r>
            <a:r>
              <a:rPr lang="en-US" dirty="0" smtClean="0"/>
              <a:t>research” and (the very short) “Virtual Machines, Virtual Security”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112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Virtualization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Because of the hype around “the cloud”, virtualization has become pretty big news</a:t>
            </a:r>
          </a:p>
          <a:p>
            <a:pPr eaLnBrk="1" hangingPunct="1"/>
            <a:r>
              <a:rPr lang="en-US" dirty="0" smtClean="0"/>
              <a:t>However, virtualization is something we really need to understand if we want to reason about host </a:t>
            </a:r>
            <a:r>
              <a:rPr lang="en-US" dirty="0" smtClean="0"/>
              <a:t>and OS :P security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Virtualization?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1 Hypervisor</a:t>
            </a:r>
          </a:p>
          <a:p>
            <a:pPr lvl="1"/>
            <a:r>
              <a:rPr lang="en-US" dirty="0" smtClean="0"/>
              <a:t>“native”, “bare metal”</a:t>
            </a:r>
          </a:p>
          <a:p>
            <a:r>
              <a:rPr lang="en-US" dirty="0" smtClean="0"/>
              <a:t>Type 2 Hypervisor</a:t>
            </a:r>
          </a:p>
          <a:p>
            <a:pPr lvl="1"/>
            <a:r>
              <a:rPr lang="en-US" dirty="0" smtClean="0"/>
              <a:t>“hosted”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21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Paravirtualization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modifying all the IO to run through the Hypervisor, we can modify the hosted OS to use specific calls for IO </a:t>
            </a:r>
          </a:p>
          <a:p>
            <a:pPr lvl="1"/>
            <a:r>
              <a:rPr lang="en-US" dirty="0" smtClean="0"/>
              <a:t>Think of this as collaborative virtualization, in essence (hosted OS “collaborates” to take part in the illusion)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53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really only three different routes to machine virtualization…</a:t>
            </a:r>
          </a:p>
          <a:p>
            <a:pPr lvl="1"/>
            <a:r>
              <a:rPr lang="en-US" dirty="0" smtClean="0"/>
              <a:t>How would you do it?</a:t>
            </a:r>
          </a:p>
          <a:p>
            <a:pPr lvl="1"/>
            <a:r>
              <a:rPr lang="en-US" dirty="0" smtClean="0"/>
              <a:t>What problems do we need to think about?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2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Assistance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Intel and AMD have extended their instruction set to provide hardware support for virtualization</a:t>
            </a:r>
          </a:p>
          <a:p>
            <a:pPr lvl="1"/>
            <a:r>
              <a:rPr lang="en-US" dirty="0" smtClean="0"/>
              <a:t>The Intel VT-I and VT-x instruction sets are powerful, and create a very capable platform</a:t>
            </a:r>
          </a:p>
          <a:p>
            <a:pPr lvl="1"/>
            <a:r>
              <a:rPr lang="en-US" dirty="0" smtClean="0"/>
              <a:t>I have no comment on the AMD instructions, as I am less familiar with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0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Threat: </a:t>
            </a:r>
            <a:r>
              <a:rPr lang="en-US" dirty="0" err="1" smtClean="0"/>
              <a:t>SubVirt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Theoretically (and in practice) you could make malware which threw the entire host OS into a VM</a:t>
            </a:r>
          </a:p>
          <a:p>
            <a:pPr lvl="1"/>
            <a:r>
              <a:rPr lang="en-US" dirty="0" smtClean="0"/>
              <a:t>Benefits?</a:t>
            </a:r>
          </a:p>
          <a:p>
            <a:pPr lvl="1"/>
            <a:r>
              <a:rPr lang="en-US" dirty="0" smtClean="0"/>
              <a:t>Disadvantages?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1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a VM Rootkit?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basic tenet…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Presence of Covert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i="1" dirty="0" smtClean="0"/>
              <a:t>is </a:t>
            </a:r>
            <a:r>
              <a:rPr lang="en-US" dirty="0" smtClean="0"/>
              <a:t>a covert channel?</a:t>
            </a:r>
          </a:p>
          <a:p>
            <a:pPr lvl="1"/>
            <a:r>
              <a:rPr lang="en-US" dirty="0" smtClean="0"/>
              <a:t>Lampson: a channel “not </a:t>
            </a:r>
            <a:r>
              <a:rPr lang="en-US" dirty="0"/>
              <a:t>intended for information transfer at all, such as the service </a:t>
            </a:r>
            <a:r>
              <a:rPr lang="en-US" dirty="0" smtClean="0"/>
              <a:t>program’s </a:t>
            </a:r>
            <a:r>
              <a:rPr lang="en-US" dirty="0"/>
              <a:t>effect on system </a:t>
            </a:r>
            <a:r>
              <a:rPr lang="en-US" dirty="0" smtClean="0"/>
              <a:t>load”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64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15734</TotalTime>
  <Words>466</Words>
  <Application>Microsoft Office PowerPoint</Application>
  <PresentationFormat>On-screen Show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Quadrant</vt:lpstr>
      <vt:lpstr> Secure Operating Stuff</vt:lpstr>
      <vt:lpstr>Virtualization</vt:lpstr>
      <vt:lpstr>What is Virtualization?</vt:lpstr>
      <vt:lpstr>Paravirtualization</vt:lpstr>
      <vt:lpstr>How?</vt:lpstr>
      <vt:lpstr>Hardware Assistance</vt:lpstr>
      <vt:lpstr>Possible Threat: SubVirt</vt:lpstr>
      <vt:lpstr>Detecting a VM Rootkit?</vt:lpstr>
      <vt:lpstr>The Presence of Covert Channels</vt:lpstr>
      <vt:lpstr>Five Concerns from Bratus et al.</vt:lpstr>
      <vt:lpstr>Virtual Machine, Virtual Security?</vt:lpstr>
      <vt:lpstr>Why do we think we can do this?</vt:lpstr>
      <vt:lpstr>With that said…</vt:lpstr>
      <vt:lpstr>But also…</vt:lpstr>
      <vt:lpstr>To Do</vt:lpstr>
    </vt:vector>
  </TitlesOfParts>
  <Company>CfIA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Win32 Programming</dc:title>
  <dc:creator>Richard Ford</dc:creator>
  <cp:lastModifiedBy>Richard  Ford</cp:lastModifiedBy>
  <cp:revision>140</cp:revision>
  <dcterms:created xsi:type="dcterms:W3CDTF">2005-12-19T02:41:11Z</dcterms:created>
  <dcterms:modified xsi:type="dcterms:W3CDTF">2012-09-25T21:00:52Z</dcterms:modified>
</cp:coreProperties>
</file>